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2"/>
  </p:notesMasterIdLst>
  <p:sldIdLst>
    <p:sldId id="256" r:id="rId2"/>
    <p:sldId id="257" r:id="rId3"/>
    <p:sldId id="263" r:id="rId4"/>
    <p:sldId id="266" r:id="rId5"/>
    <p:sldId id="267" r:id="rId6"/>
    <p:sldId id="259" r:id="rId7"/>
    <p:sldId id="264" r:id="rId8"/>
    <p:sldId id="265" r:id="rId9"/>
    <p:sldId id="262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91"/>
    <p:restoredTop sz="94715"/>
  </p:normalViewPr>
  <p:slideViewPr>
    <p:cSldViewPr snapToGrid="0" snapToObjects="1">
      <p:cViewPr varScale="1">
        <p:scale>
          <a:sx n="100" d="100"/>
          <a:sy n="100" d="100"/>
        </p:scale>
        <p:origin x="18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21100-DE75-374E-8982-AAA99100FCBB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5BF79-B05F-A043-84C0-400B9FD9D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69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10/22/17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56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9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9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07988" y="902044"/>
            <a:ext cx="7197726" cy="3434262"/>
          </a:xfrm>
        </p:spPr>
        <p:txBody>
          <a:bodyPr>
            <a:noAutofit/>
          </a:bodyPr>
          <a:lstStyle/>
          <a:p>
            <a:pPr algn="l"/>
            <a:r>
              <a:rPr lang="en-US" sz="7200" b="1" smtClean="0"/>
              <a:t>Course Management System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25152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8806" y="2265405"/>
            <a:ext cx="6196913" cy="1456267"/>
          </a:xfrm>
        </p:spPr>
        <p:txBody>
          <a:bodyPr>
            <a:normAutofit/>
          </a:bodyPr>
          <a:lstStyle/>
          <a:p>
            <a:r>
              <a:rPr lang="en-US" sz="8800" b="1" smtClean="0"/>
              <a:t>Questions?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46598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378" y="1464731"/>
            <a:ext cx="10131425" cy="5393269"/>
          </a:xfrm>
        </p:spPr>
        <p:txBody>
          <a:bodyPr>
            <a:noAutofit/>
          </a:bodyPr>
          <a:lstStyle/>
          <a:p>
            <a:r>
              <a:rPr lang="en-US" sz="2000" dirty="0" smtClean="0"/>
              <a:t>Build an online Course Management System</a:t>
            </a:r>
          </a:p>
          <a:p>
            <a:r>
              <a:rPr lang="en-US" sz="2000" dirty="0" smtClean="0"/>
              <a:t>Two user roles: </a:t>
            </a:r>
            <a:endParaRPr lang="en-US" sz="2000" dirty="0" smtClean="0"/>
          </a:p>
          <a:p>
            <a:pPr lvl="1"/>
            <a:r>
              <a:rPr lang="en-US" sz="2000" dirty="0" smtClean="0"/>
              <a:t>Student </a:t>
            </a:r>
          </a:p>
          <a:p>
            <a:pPr lvl="1"/>
            <a:r>
              <a:rPr lang="en-US" sz="2000" dirty="0" smtClean="0"/>
              <a:t>Admin(Lecturer</a:t>
            </a:r>
            <a:r>
              <a:rPr lang="en-US" sz="2000" dirty="0" smtClean="0"/>
              <a:t>)</a:t>
            </a:r>
          </a:p>
          <a:p>
            <a:r>
              <a:rPr lang="en-US" sz="2400" dirty="0" smtClean="0"/>
              <a:t>Authentication and authorization</a:t>
            </a:r>
          </a:p>
          <a:p>
            <a:r>
              <a:rPr lang="en-US" sz="2000" dirty="0" smtClean="0"/>
              <a:t>Admin privileges</a:t>
            </a:r>
          </a:p>
          <a:p>
            <a:pPr lvl="1"/>
            <a:r>
              <a:rPr lang="en-US" sz="2000" dirty="0" smtClean="0"/>
              <a:t>add/delete/update courses</a:t>
            </a:r>
          </a:p>
          <a:p>
            <a:pPr lvl="1"/>
            <a:r>
              <a:rPr lang="en-US" sz="2000" dirty="0"/>
              <a:t>Post message to course message </a:t>
            </a:r>
            <a:r>
              <a:rPr lang="en-US" sz="2000" dirty="0" smtClean="0"/>
              <a:t>board</a:t>
            </a:r>
          </a:p>
          <a:p>
            <a:pPr lvl="1"/>
            <a:r>
              <a:rPr lang="en-US" sz="2000" dirty="0" smtClean="0"/>
              <a:t>Upload course material files</a:t>
            </a:r>
          </a:p>
          <a:p>
            <a:pPr lvl="1"/>
            <a:r>
              <a:rPr lang="en-US" sz="2000" dirty="0" smtClean="0"/>
              <a:t>Publish course invitations through emails to participants</a:t>
            </a:r>
            <a:endParaRPr lang="en-US" sz="2000" dirty="0"/>
          </a:p>
          <a:p>
            <a:r>
              <a:rPr lang="en-US" sz="2000" dirty="0" smtClean="0"/>
              <a:t>Student privileges</a:t>
            </a:r>
          </a:p>
          <a:p>
            <a:pPr lvl="1"/>
            <a:r>
              <a:rPr lang="en-US" sz="2000" dirty="0" smtClean="0"/>
              <a:t>view/register courses</a:t>
            </a:r>
          </a:p>
          <a:p>
            <a:pPr lvl="1"/>
            <a:r>
              <a:rPr lang="en-US" sz="2000" dirty="0" smtClean="0"/>
              <a:t>Post message to course </a:t>
            </a:r>
            <a:r>
              <a:rPr lang="en-US" sz="2000" dirty="0"/>
              <a:t>message </a:t>
            </a:r>
            <a:r>
              <a:rPr lang="en-US" sz="2000" dirty="0" smtClean="0"/>
              <a:t>board</a:t>
            </a:r>
          </a:p>
          <a:p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38378" y="42932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/>
              <a:t>Overview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058115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450519" y="1261992"/>
            <a:ext cx="1470454" cy="1334530"/>
            <a:chOff x="7821827" y="1149178"/>
            <a:chExt cx="1470454" cy="1334530"/>
          </a:xfrm>
        </p:grpSpPr>
        <p:sp>
          <p:nvSpPr>
            <p:cNvPr id="5" name="Rectangle 4"/>
            <p:cNvSpPr/>
            <p:nvPr/>
          </p:nvSpPr>
          <p:spPr>
            <a:xfrm>
              <a:off x="7821827" y="1149178"/>
              <a:ext cx="1470454" cy="1334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Basic Web Development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831" y="1816443"/>
              <a:ext cx="1158446" cy="541404"/>
            </a:xfrm>
            <a:prstGeom prst="rect">
              <a:avLst/>
            </a:prstGeom>
          </p:spPr>
        </p:pic>
      </p:grpSp>
      <p:sp>
        <p:nvSpPr>
          <p:cNvPr id="27" name="Rectangle 26"/>
          <p:cNvSpPr/>
          <p:nvPr/>
        </p:nvSpPr>
        <p:spPr>
          <a:xfrm>
            <a:off x="8960992" y="1254790"/>
            <a:ext cx="1470454" cy="1334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Advanced Java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344" y="1922055"/>
            <a:ext cx="995749" cy="610867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7448116" y="2876428"/>
            <a:ext cx="1470454" cy="1334530"/>
            <a:chOff x="7821827" y="1149178"/>
            <a:chExt cx="1470454" cy="1334530"/>
          </a:xfrm>
        </p:grpSpPr>
        <p:sp>
          <p:nvSpPr>
            <p:cNvPr id="30" name="Rectangle 29"/>
            <p:cNvSpPr/>
            <p:nvPr/>
          </p:nvSpPr>
          <p:spPr>
            <a:xfrm>
              <a:off x="7821827" y="1149178"/>
              <a:ext cx="1470454" cy="1334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Advanced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Web Dev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831" y="1816443"/>
              <a:ext cx="1158446" cy="541404"/>
            </a:xfrm>
            <a:prstGeom prst="rect">
              <a:avLst/>
            </a:prstGeom>
          </p:spPr>
        </p:pic>
      </p:grpSp>
      <p:sp>
        <p:nvSpPr>
          <p:cNvPr id="32" name="Rectangle 31"/>
          <p:cNvSpPr/>
          <p:nvPr/>
        </p:nvSpPr>
        <p:spPr>
          <a:xfrm>
            <a:off x="8958589" y="2869226"/>
            <a:ext cx="1470454" cy="1334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NodeJS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Programming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448116" y="4498066"/>
            <a:ext cx="1470454" cy="1334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Basic Python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Programming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958589" y="4490864"/>
            <a:ext cx="1470454" cy="1334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Android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Development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435" y="5165331"/>
            <a:ext cx="1336135" cy="45130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340" y="5158129"/>
            <a:ext cx="889686" cy="66726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613" y="3524253"/>
            <a:ext cx="1119139" cy="593528"/>
          </a:xfrm>
          <a:prstGeom prst="rect">
            <a:avLst/>
          </a:prstGeom>
        </p:spPr>
      </p:pic>
      <p:sp>
        <p:nvSpPr>
          <p:cNvPr id="43" name="Title 1"/>
          <p:cNvSpPr txBox="1">
            <a:spLocks/>
          </p:cNvSpPr>
          <p:nvPr/>
        </p:nvSpPr>
        <p:spPr>
          <a:xfrm>
            <a:off x="338378" y="42932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smtClean="0"/>
              <a:t>Application Use Cases</a:t>
            </a:r>
            <a:endParaRPr lang="en-US" sz="5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2961612" y="2735641"/>
            <a:ext cx="3750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Manage Course Descriptions</a:t>
            </a:r>
          </a:p>
          <a:p>
            <a:r>
              <a:rPr lang="en-US" sz="2400" dirty="0" smtClean="0"/>
              <a:t>(Add/Archive/Update)</a:t>
            </a:r>
            <a:endParaRPr lang="en-US" sz="2400" dirty="0"/>
          </a:p>
        </p:txBody>
      </p:sp>
      <p:sp>
        <p:nvSpPr>
          <p:cNvPr id="47" name="Right Arrow 46"/>
          <p:cNvSpPr/>
          <p:nvPr/>
        </p:nvSpPr>
        <p:spPr>
          <a:xfrm>
            <a:off x="2265087" y="3555149"/>
            <a:ext cx="5043074" cy="4896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0392179" y="1261992"/>
            <a:ext cx="1470454" cy="1334530"/>
            <a:chOff x="7821827" y="1149178"/>
            <a:chExt cx="1470454" cy="1334530"/>
          </a:xfrm>
        </p:grpSpPr>
        <p:sp>
          <p:nvSpPr>
            <p:cNvPr id="49" name="Rectangle 48"/>
            <p:cNvSpPr/>
            <p:nvPr/>
          </p:nvSpPr>
          <p:spPr>
            <a:xfrm>
              <a:off x="7821827" y="1149178"/>
              <a:ext cx="1470454" cy="1334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Web Pages Design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831" y="1816443"/>
              <a:ext cx="1158446" cy="541404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10389776" y="2876428"/>
            <a:ext cx="1470454" cy="1334530"/>
            <a:chOff x="7821827" y="1149178"/>
            <a:chExt cx="1470454" cy="1334530"/>
          </a:xfrm>
        </p:grpSpPr>
        <p:sp>
          <p:nvSpPr>
            <p:cNvPr id="52" name="Rectangle 51"/>
            <p:cNvSpPr/>
            <p:nvPr/>
          </p:nvSpPr>
          <p:spPr>
            <a:xfrm>
              <a:off x="7821827" y="1149178"/>
              <a:ext cx="1470454" cy="1334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HTML/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CSS/JS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8544" y="1776171"/>
              <a:ext cx="1158446" cy="541404"/>
            </a:xfrm>
            <a:prstGeom prst="rect">
              <a:avLst/>
            </a:prstGeom>
          </p:spPr>
        </p:pic>
      </p:grpSp>
      <p:sp>
        <p:nvSpPr>
          <p:cNvPr id="54" name="Rectangle 53"/>
          <p:cNvSpPr/>
          <p:nvPr/>
        </p:nvSpPr>
        <p:spPr>
          <a:xfrm>
            <a:off x="10389776" y="4498066"/>
            <a:ext cx="1470454" cy="1334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Advanced Python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4095" y="5165331"/>
            <a:ext cx="1336135" cy="45130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30162" y="4394200"/>
            <a:ext cx="20744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Admin</a:t>
            </a:r>
          </a:p>
          <a:p>
            <a:pPr algn="ctr"/>
            <a:r>
              <a:rPr lang="en-US" sz="3200" dirty="0"/>
              <a:t>(</a:t>
            </a:r>
            <a:r>
              <a:rPr lang="en-US" sz="3200" dirty="0" smtClean="0"/>
              <a:t>Instructor)</a:t>
            </a:r>
            <a:endParaRPr lang="en-US" sz="32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8" y="2878666"/>
            <a:ext cx="1515534" cy="151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4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439771" y="1190725"/>
            <a:ext cx="4398002" cy="46551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378" y="42932"/>
            <a:ext cx="10131425" cy="1456267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Application Use Cases</a:t>
            </a:r>
            <a:endParaRPr lang="en-US" sz="5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7152432" y="1063291"/>
            <a:ext cx="4891787" cy="4705192"/>
            <a:chOff x="7152432" y="1337293"/>
            <a:chExt cx="4891787" cy="47051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52432" y="1337293"/>
              <a:ext cx="4891787" cy="45982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481116" y="2606298"/>
              <a:ext cx="1127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Avi</a:t>
              </a:r>
              <a:r>
                <a:rPr lang="en-US" dirty="0" smtClean="0"/>
                <a:t> Cohen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03926" y="2623258"/>
              <a:ext cx="988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Yael Dan</a:t>
              </a:r>
              <a:endParaRPr lang="en-US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797402" y="2606298"/>
              <a:ext cx="888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Tal Katz</a:t>
              </a:r>
              <a:endParaRPr lang="en-US" dirty="0" smtClean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63890" y="4117201"/>
              <a:ext cx="1109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Amir Levy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061986" y="4134161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Dana Ben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780176" y="4117201"/>
              <a:ext cx="923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Talia </a:t>
              </a:r>
              <a:r>
                <a:rPr lang="en-US" dirty="0" err="1" smtClean="0"/>
                <a:t>Ziv</a:t>
              </a:r>
              <a:endParaRPr lang="en-US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365034" y="5668550"/>
              <a:ext cx="1260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Nimrod Lev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148485" y="5673153"/>
              <a:ext cx="947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Meir </a:t>
              </a:r>
              <a:r>
                <a:rPr lang="en-US" dirty="0" err="1" smtClean="0"/>
                <a:t>Ziv</a:t>
              </a:r>
              <a:endParaRPr lang="en-US" dirty="0" smtClean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780176" y="5668550"/>
              <a:ext cx="960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Bar Saar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7520763" y="2533922"/>
            <a:ext cx="4219932" cy="3229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061985" y="1268425"/>
            <a:ext cx="2596697" cy="11426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60314" y="2681216"/>
            <a:ext cx="4098367" cy="26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83726" y="1226322"/>
            <a:ext cx="312989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2"/>
                </a:solidFill>
              </a:rPr>
              <a:t>Advanced Java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Instructor: John Doe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12/01/2018 </a:t>
            </a:r>
            <a:r>
              <a:rPr lang="mr-IN" b="1" dirty="0" smtClean="0">
                <a:solidFill>
                  <a:schemeClr val="bg1"/>
                </a:solidFill>
              </a:rPr>
              <a:t>–</a:t>
            </a:r>
            <a:r>
              <a:rPr lang="en-US" b="1" dirty="0" smtClean="0">
                <a:solidFill>
                  <a:schemeClr val="bg1"/>
                </a:solidFill>
              </a:rPr>
              <a:t> 9:00 </a:t>
            </a:r>
            <a:r>
              <a:rPr lang="mr-IN" b="1" dirty="0" smtClean="0">
                <a:solidFill>
                  <a:schemeClr val="bg1"/>
                </a:solidFill>
              </a:rPr>
              <a:t>–</a:t>
            </a:r>
            <a:r>
              <a:rPr lang="en-US" b="1" dirty="0" smtClean="0">
                <a:solidFill>
                  <a:schemeClr val="bg1"/>
                </a:solidFill>
              </a:rPr>
              <a:t> 17:00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13/01/2018 </a:t>
            </a:r>
            <a:r>
              <a:rPr lang="mr-IN" b="1" dirty="0" smtClean="0">
                <a:solidFill>
                  <a:schemeClr val="bg1"/>
                </a:solidFill>
              </a:rPr>
              <a:t>–</a:t>
            </a:r>
            <a:r>
              <a:rPr lang="en-US" b="1" dirty="0" smtClean="0">
                <a:solidFill>
                  <a:schemeClr val="bg1"/>
                </a:solidFill>
              </a:rPr>
              <a:t> 9:00 </a:t>
            </a:r>
            <a:r>
              <a:rPr lang="mr-IN" b="1" dirty="0" smtClean="0">
                <a:solidFill>
                  <a:schemeClr val="bg1"/>
                </a:solidFill>
              </a:rPr>
              <a:t>–</a:t>
            </a:r>
            <a:r>
              <a:rPr lang="en-US" b="1" dirty="0" smtClean="0">
                <a:solidFill>
                  <a:schemeClr val="bg1"/>
                </a:solidFill>
              </a:rPr>
              <a:t> 17:00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560314" y="3204085"/>
            <a:ext cx="4098367" cy="26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560314" y="3702359"/>
            <a:ext cx="4098367" cy="26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560314" y="4212531"/>
            <a:ext cx="4098367" cy="26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20763" y="1263924"/>
            <a:ext cx="918902" cy="1147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560314" y="4680774"/>
            <a:ext cx="4098367" cy="26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027" y="1232399"/>
            <a:ext cx="1200807" cy="120080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265087" y="2741685"/>
            <a:ext cx="3373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Fill Course Details:</a:t>
            </a:r>
            <a:br>
              <a:rPr lang="en-US" sz="2400" dirty="0" smtClean="0"/>
            </a:br>
            <a:r>
              <a:rPr lang="en-US" sz="2400" dirty="0" smtClean="0"/>
              <a:t>Dates, Agenda, Slides etc.</a:t>
            </a:r>
            <a:endParaRPr lang="en-US" sz="2400" dirty="0"/>
          </a:p>
        </p:txBody>
      </p:sp>
      <p:sp>
        <p:nvSpPr>
          <p:cNvPr id="44" name="Right Arrow 43"/>
          <p:cNvSpPr/>
          <p:nvPr/>
        </p:nvSpPr>
        <p:spPr>
          <a:xfrm>
            <a:off x="2265087" y="3555149"/>
            <a:ext cx="5043074" cy="4896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30162" y="4394200"/>
            <a:ext cx="20744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Admin</a:t>
            </a:r>
          </a:p>
          <a:p>
            <a:pPr algn="ctr"/>
            <a:r>
              <a:rPr lang="en-US" sz="3200" dirty="0"/>
              <a:t>(</a:t>
            </a:r>
            <a:r>
              <a:rPr lang="en-US" sz="3200" dirty="0" smtClean="0"/>
              <a:t>Instructor)</a:t>
            </a:r>
            <a:endParaRPr lang="en-US" sz="32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8" y="2878666"/>
            <a:ext cx="1515534" cy="15155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54" y="5053675"/>
            <a:ext cx="699495" cy="69949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120" y="5053675"/>
            <a:ext cx="699495" cy="6994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9166" y="4938073"/>
            <a:ext cx="930698" cy="93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807571" y="1329987"/>
            <a:ext cx="4398002" cy="46551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378" y="42932"/>
            <a:ext cx="10131425" cy="1456267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Application Use Cases</a:t>
            </a:r>
            <a:endParaRPr lang="en-US" sz="5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3520232" y="1202553"/>
            <a:ext cx="4891787" cy="4705192"/>
            <a:chOff x="7152432" y="1337293"/>
            <a:chExt cx="4891787" cy="47051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52432" y="1337293"/>
              <a:ext cx="4891787" cy="45982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481116" y="2606298"/>
              <a:ext cx="1127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Avi</a:t>
              </a:r>
              <a:r>
                <a:rPr lang="en-US" dirty="0" smtClean="0"/>
                <a:t> Cohen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03926" y="2623258"/>
              <a:ext cx="988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Yael Dan</a:t>
              </a:r>
              <a:endParaRPr lang="en-US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797402" y="2606298"/>
              <a:ext cx="888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Tal Katz</a:t>
              </a:r>
              <a:endParaRPr lang="en-US" dirty="0" smtClean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63890" y="4117201"/>
              <a:ext cx="1109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Amir Levy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061986" y="4134161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Dana Ben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780176" y="4117201"/>
              <a:ext cx="923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Talia </a:t>
              </a:r>
              <a:r>
                <a:rPr lang="en-US" dirty="0" err="1" smtClean="0"/>
                <a:t>Ziv</a:t>
              </a:r>
              <a:endParaRPr lang="en-US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365034" y="5668550"/>
              <a:ext cx="1260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Nimrod Lev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148485" y="5673153"/>
              <a:ext cx="947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Meir </a:t>
              </a:r>
              <a:r>
                <a:rPr lang="en-US" dirty="0" err="1" smtClean="0"/>
                <a:t>Ziv</a:t>
              </a:r>
              <a:endParaRPr lang="en-US" dirty="0" smtClean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780176" y="5668550"/>
              <a:ext cx="960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Bar Saar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3888563" y="2673184"/>
            <a:ext cx="4219932" cy="3229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429785" y="1407687"/>
            <a:ext cx="2596697" cy="11426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928114" y="2820478"/>
            <a:ext cx="4098367" cy="26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051526" y="1365584"/>
            <a:ext cx="312989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2"/>
                </a:solidFill>
              </a:rPr>
              <a:t>Advanced Java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Instructor: John Doe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12/01/2018 </a:t>
            </a:r>
            <a:r>
              <a:rPr lang="mr-IN" b="1" dirty="0" smtClean="0">
                <a:solidFill>
                  <a:schemeClr val="bg1"/>
                </a:solidFill>
              </a:rPr>
              <a:t>–</a:t>
            </a:r>
            <a:r>
              <a:rPr lang="en-US" b="1" dirty="0" smtClean="0">
                <a:solidFill>
                  <a:schemeClr val="bg1"/>
                </a:solidFill>
              </a:rPr>
              <a:t> 9:00 </a:t>
            </a:r>
            <a:r>
              <a:rPr lang="mr-IN" b="1" dirty="0" smtClean="0">
                <a:solidFill>
                  <a:schemeClr val="bg1"/>
                </a:solidFill>
              </a:rPr>
              <a:t>–</a:t>
            </a:r>
            <a:r>
              <a:rPr lang="en-US" b="1" dirty="0" smtClean="0">
                <a:solidFill>
                  <a:schemeClr val="bg1"/>
                </a:solidFill>
              </a:rPr>
              <a:t> 17:00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13/01/2018 </a:t>
            </a:r>
            <a:r>
              <a:rPr lang="mr-IN" b="1" dirty="0" smtClean="0">
                <a:solidFill>
                  <a:schemeClr val="bg1"/>
                </a:solidFill>
              </a:rPr>
              <a:t>–</a:t>
            </a:r>
            <a:r>
              <a:rPr lang="en-US" b="1" dirty="0" smtClean="0">
                <a:solidFill>
                  <a:schemeClr val="bg1"/>
                </a:solidFill>
              </a:rPr>
              <a:t> 9:00 </a:t>
            </a:r>
            <a:r>
              <a:rPr lang="mr-IN" b="1" dirty="0" smtClean="0">
                <a:solidFill>
                  <a:schemeClr val="bg1"/>
                </a:solidFill>
              </a:rPr>
              <a:t>–</a:t>
            </a:r>
            <a:r>
              <a:rPr lang="en-US" b="1" dirty="0" smtClean="0">
                <a:solidFill>
                  <a:schemeClr val="bg1"/>
                </a:solidFill>
              </a:rPr>
              <a:t> 17:00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28114" y="3343347"/>
            <a:ext cx="4098367" cy="26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928114" y="3841621"/>
            <a:ext cx="4098367" cy="26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928114" y="4351793"/>
            <a:ext cx="4098367" cy="26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888563" y="1403186"/>
            <a:ext cx="918902" cy="1147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928114" y="4820036"/>
            <a:ext cx="4098367" cy="26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827" y="1371661"/>
            <a:ext cx="1200807" cy="120080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125132" y="2893181"/>
            <a:ext cx="1719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Publish Course</a:t>
            </a:r>
          </a:p>
          <a:p>
            <a:r>
              <a:rPr lang="en-US" sz="2000" dirty="0" smtClean="0"/>
              <a:t>Invitations</a:t>
            </a:r>
            <a:endParaRPr lang="en-US" sz="2000" dirty="0"/>
          </a:p>
        </p:txBody>
      </p:sp>
      <p:sp>
        <p:nvSpPr>
          <p:cNvPr id="44" name="Right Arrow 43"/>
          <p:cNvSpPr/>
          <p:nvPr/>
        </p:nvSpPr>
        <p:spPr>
          <a:xfrm>
            <a:off x="2265087" y="3555149"/>
            <a:ext cx="1361717" cy="4896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30162" y="4394200"/>
            <a:ext cx="20744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Admin</a:t>
            </a:r>
          </a:p>
          <a:p>
            <a:pPr algn="ctr"/>
            <a:r>
              <a:rPr lang="en-US" sz="3200" dirty="0"/>
              <a:t>(</a:t>
            </a:r>
            <a:r>
              <a:rPr lang="en-US" sz="3200" dirty="0" smtClean="0"/>
              <a:t>Instructor)</a:t>
            </a:r>
            <a:endParaRPr lang="en-US" sz="32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8" y="2878666"/>
            <a:ext cx="1515534" cy="15155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554" y="5192937"/>
            <a:ext cx="699495" cy="69949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920" y="5192937"/>
            <a:ext cx="699495" cy="6994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966" y="5077335"/>
            <a:ext cx="930698" cy="930698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19653487">
            <a:off x="8363016" y="2441758"/>
            <a:ext cx="1602423" cy="4896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8510084" y="3250709"/>
            <a:ext cx="1367799" cy="4896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2185048">
            <a:off x="8241340" y="4138251"/>
            <a:ext cx="1864240" cy="4896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846543" y="545609"/>
            <a:ext cx="1658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Students</a:t>
            </a:r>
            <a:endParaRPr lang="en-US" sz="32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9935763" y="1168215"/>
            <a:ext cx="1642757" cy="1621638"/>
            <a:chOff x="420792" y="2142836"/>
            <a:chExt cx="2333745" cy="2595549"/>
          </a:xfrm>
        </p:grpSpPr>
        <p:sp>
          <p:nvSpPr>
            <p:cNvPr id="51" name="Oval 50"/>
            <p:cNvSpPr/>
            <p:nvPr/>
          </p:nvSpPr>
          <p:spPr>
            <a:xfrm>
              <a:off x="420792" y="2142836"/>
              <a:ext cx="2333745" cy="25955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801" y="2509019"/>
              <a:ext cx="1847081" cy="184708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3" name="Group 52"/>
          <p:cNvGrpSpPr/>
          <p:nvPr/>
        </p:nvGrpSpPr>
        <p:grpSpPr>
          <a:xfrm>
            <a:off x="9953752" y="2872355"/>
            <a:ext cx="1642757" cy="1621638"/>
            <a:chOff x="420792" y="2142836"/>
            <a:chExt cx="2333745" cy="2595549"/>
          </a:xfrm>
        </p:grpSpPr>
        <p:sp>
          <p:nvSpPr>
            <p:cNvPr id="54" name="Oval 53"/>
            <p:cNvSpPr/>
            <p:nvPr/>
          </p:nvSpPr>
          <p:spPr>
            <a:xfrm>
              <a:off x="420792" y="2142836"/>
              <a:ext cx="2333745" cy="25955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801" y="2509019"/>
              <a:ext cx="1847081" cy="184708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6" name="Group 55"/>
          <p:cNvGrpSpPr/>
          <p:nvPr/>
        </p:nvGrpSpPr>
        <p:grpSpPr>
          <a:xfrm>
            <a:off x="9969010" y="4620215"/>
            <a:ext cx="1642757" cy="1621638"/>
            <a:chOff x="420792" y="2142836"/>
            <a:chExt cx="2333745" cy="2595549"/>
          </a:xfrm>
        </p:grpSpPr>
        <p:sp>
          <p:nvSpPr>
            <p:cNvPr id="57" name="Oval 56"/>
            <p:cNvSpPr/>
            <p:nvPr/>
          </p:nvSpPr>
          <p:spPr>
            <a:xfrm>
              <a:off x="420792" y="2142836"/>
              <a:ext cx="2333745" cy="25955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801" y="2509019"/>
              <a:ext cx="1847081" cy="184708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3585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 animBg="1"/>
      <p:bldP spid="34" grpId="0" animBg="1"/>
      <p:bldP spid="35" grpId="0" animBg="1"/>
      <p:bldP spid="36" grpId="0" animBg="1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05164" y="2857985"/>
            <a:ext cx="1642757" cy="1621638"/>
            <a:chOff x="420792" y="2142836"/>
            <a:chExt cx="2333745" cy="2595549"/>
          </a:xfrm>
        </p:grpSpPr>
        <p:sp>
          <p:nvSpPr>
            <p:cNvPr id="15" name="Oval 14"/>
            <p:cNvSpPr/>
            <p:nvPr/>
          </p:nvSpPr>
          <p:spPr>
            <a:xfrm>
              <a:off x="420792" y="2142836"/>
              <a:ext cx="2333745" cy="25955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1" y="2509019"/>
              <a:ext cx="1847081" cy="184708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" name="TextBox 18"/>
          <p:cNvSpPr txBox="1"/>
          <p:nvPr/>
        </p:nvSpPr>
        <p:spPr>
          <a:xfrm>
            <a:off x="2747470" y="3101116"/>
            <a:ext cx="3873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Search / </a:t>
            </a:r>
            <a:r>
              <a:rPr lang="en-US" sz="3200" smtClean="0"/>
              <a:t>View Courses</a:t>
            </a:r>
            <a:endParaRPr lang="en-US" sz="3200" dirty="0" smtClean="0"/>
          </a:p>
        </p:txBody>
      </p:sp>
      <p:sp>
        <p:nvSpPr>
          <p:cNvPr id="20" name="Right Arrow 19"/>
          <p:cNvSpPr/>
          <p:nvPr/>
        </p:nvSpPr>
        <p:spPr>
          <a:xfrm>
            <a:off x="2265087" y="3555149"/>
            <a:ext cx="5043074" cy="4896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450519" y="1261992"/>
            <a:ext cx="1470454" cy="1334530"/>
            <a:chOff x="7821827" y="1149178"/>
            <a:chExt cx="1470454" cy="1334530"/>
          </a:xfrm>
        </p:grpSpPr>
        <p:sp>
          <p:nvSpPr>
            <p:cNvPr id="22" name="Rectangle 21"/>
            <p:cNvSpPr/>
            <p:nvPr/>
          </p:nvSpPr>
          <p:spPr>
            <a:xfrm>
              <a:off x="7821827" y="1149178"/>
              <a:ext cx="1470454" cy="1334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Basic Web Development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831" y="1816443"/>
              <a:ext cx="1158446" cy="541404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8960992" y="1254790"/>
            <a:ext cx="1470454" cy="1334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Advanced Java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344" y="1922055"/>
            <a:ext cx="995749" cy="610867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7448116" y="2876428"/>
            <a:ext cx="1470454" cy="1334530"/>
            <a:chOff x="7821827" y="1149178"/>
            <a:chExt cx="1470454" cy="1334530"/>
          </a:xfrm>
        </p:grpSpPr>
        <p:sp>
          <p:nvSpPr>
            <p:cNvPr id="27" name="Rectangle 26"/>
            <p:cNvSpPr/>
            <p:nvPr/>
          </p:nvSpPr>
          <p:spPr>
            <a:xfrm>
              <a:off x="7821827" y="1149178"/>
              <a:ext cx="1470454" cy="1334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Advanced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Web Dev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831" y="1816443"/>
              <a:ext cx="1158446" cy="541404"/>
            </a:xfrm>
            <a:prstGeom prst="rect">
              <a:avLst/>
            </a:prstGeom>
          </p:spPr>
        </p:pic>
      </p:grpSp>
      <p:sp>
        <p:nvSpPr>
          <p:cNvPr id="29" name="Rectangle 28"/>
          <p:cNvSpPr/>
          <p:nvPr/>
        </p:nvSpPr>
        <p:spPr>
          <a:xfrm>
            <a:off x="8958589" y="2869226"/>
            <a:ext cx="1470454" cy="1334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NodeJS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Programming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48116" y="4498066"/>
            <a:ext cx="1470454" cy="1334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Basic Python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Programming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958589" y="4490864"/>
            <a:ext cx="1470454" cy="1334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Android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Development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435" y="5165331"/>
            <a:ext cx="1336135" cy="45130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340" y="5158129"/>
            <a:ext cx="889686" cy="6672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4613" y="3524253"/>
            <a:ext cx="1119139" cy="593528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0392179" y="1261992"/>
            <a:ext cx="1470454" cy="1334530"/>
            <a:chOff x="7821827" y="1149178"/>
            <a:chExt cx="1470454" cy="1334530"/>
          </a:xfrm>
        </p:grpSpPr>
        <p:sp>
          <p:nvSpPr>
            <p:cNvPr id="36" name="Rectangle 35"/>
            <p:cNvSpPr/>
            <p:nvPr/>
          </p:nvSpPr>
          <p:spPr>
            <a:xfrm>
              <a:off x="7821827" y="1149178"/>
              <a:ext cx="1470454" cy="1334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Web Pages Design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831" y="1816443"/>
              <a:ext cx="1158446" cy="541404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10389776" y="2876428"/>
            <a:ext cx="1470454" cy="1334530"/>
            <a:chOff x="7821827" y="1149178"/>
            <a:chExt cx="1470454" cy="1334530"/>
          </a:xfrm>
        </p:grpSpPr>
        <p:sp>
          <p:nvSpPr>
            <p:cNvPr id="39" name="Rectangle 38"/>
            <p:cNvSpPr/>
            <p:nvPr/>
          </p:nvSpPr>
          <p:spPr>
            <a:xfrm>
              <a:off x="7821827" y="1149178"/>
              <a:ext cx="1470454" cy="1334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HTML/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CSS/JS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8544" y="1776171"/>
              <a:ext cx="1158446" cy="541404"/>
            </a:xfrm>
            <a:prstGeom prst="rect">
              <a:avLst/>
            </a:prstGeom>
          </p:spPr>
        </p:pic>
      </p:grpSp>
      <p:sp>
        <p:nvSpPr>
          <p:cNvPr id="41" name="Rectangle 40"/>
          <p:cNvSpPr/>
          <p:nvPr/>
        </p:nvSpPr>
        <p:spPr>
          <a:xfrm>
            <a:off x="10389776" y="4498066"/>
            <a:ext cx="1470454" cy="1334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Advanced Python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4095" y="5165331"/>
            <a:ext cx="1336135" cy="45130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18064" y="4394200"/>
            <a:ext cx="1498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Student</a:t>
            </a:r>
            <a:endParaRPr lang="en-US" sz="3200" dirty="0"/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338378" y="42932"/>
            <a:ext cx="10131425" cy="1456267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Application Use Cases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96531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05164" y="2857985"/>
            <a:ext cx="1642757" cy="1621638"/>
            <a:chOff x="420792" y="2142836"/>
            <a:chExt cx="2333745" cy="2595549"/>
          </a:xfrm>
        </p:grpSpPr>
        <p:sp>
          <p:nvSpPr>
            <p:cNvPr id="15" name="Oval 14"/>
            <p:cNvSpPr/>
            <p:nvPr/>
          </p:nvSpPr>
          <p:spPr>
            <a:xfrm>
              <a:off x="420792" y="2142836"/>
              <a:ext cx="2333745" cy="25955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1" y="2509019"/>
              <a:ext cx="1847081" cy="184708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" name="TextBox 18"/>
          <p:cNvSpPr txBox="1"/>
          <p:nvPr/>
        </p:nvSpPr>
        <p:spPr>
          <a:xfrm>
            <a:off x="2747470" y="3101116"/>
            <a:ext cx="3873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Search / </a:t>
            </a:r>
            <a:r>
              <a:rPr lang="en-US" sz="3200" smtClean="0"/>
              <a:t>View Courses</a:t>
            </a:r>
            <a:endParaRPr lang="en-US" sz="3200" dirty="0" smtClean="0"/>
          </a:p>
        </p:txBody>
      </p:sp>
      <p:sp>
        <p:nvSpPr>
          <p:cNvPr id="20" name="Right Arrow 19"/>
          <p:cNvSpPr/>
          <p:nvPr/>
        </p:nvSpPr>
        <p:spPr>
          <a:xfrm>
            <a:off x="2265087" y="3555149"/>
            <a:ext cx="5043074" cy="4896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450519" y="1261992"/>
            <a:ext cx="1470454" cy="1334530"/>
            <a:chOff x="7821827" y="1149178"/>
            <a:chExt cx="1470454" cy="1334530"/>
          </a:xfrm>
        </p:grpSpPr>
        <p:sp>
          <p:nvSpPr>
            <p:cNvPr id="22" name="Rectangle 21"/>
            <p:cNvSpPr/>
            <p:nvPr/>
          </p:nvSpPr>
          <p:spPr>
            <a:xfrm>
              <a:off x="7821827" y="1149178"/>
              <a:ext cx="1470454" cy="1334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Basic Web Development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831" y="1816443"/>
              <a:ext cx="1158446" cy="541404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8960992" y="1254790"/>
            <a:ext cx="1470454" cy="1334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Advanced Java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344" y="1922055"/>
            <a:ext cx="995749" cy="610867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7448116" y="2876428"/>
            <a:ext cx="1470454" cy="1334530"/>
            <a:chOff x="7821827" y="1149178"/>
            <a:chExt cx="1470454" cy="1334530"/>
          </a:xfrm>
        </p:grpSpPr>
        <p:sp>
          <p:nvSpPr>
            <p:cNvPr id="27" name="Rectangle 26"/>
            <p:cNvSpPr/>
            <p:nvPr/>
          </p:nvSpPr>
          <p:spPr>
            <a:xfrm>
              <a:off x="7821827" y="1149178"/>
              <a:ext cx="1470454" cy="1334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Advanced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Web Dev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831" y="1816443"/>
              <a:ext cx="1158446" cy="541404"/>
            </a:xfrm>
            <a:prstGeom prst="rect">
              <a:avLst/>
            </a:prstGeom>
          </p:spPr>
        </p:pic>
      </p:grpSp>
      <p:sp>
        <p:nvSpPr>
          <p:cNvPr id="29" name="Rectangle 28"/>
          <p:cNvSpPr/>
          <p:nvPr/>
        </p:nvSpPr>
        <p:spPr>
          <a:xfrm>
            <a:off x="8958589" y="2869226"/>
            <a:ext cx="1470454" cy="1334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NodeJS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Programming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48116" y="4498066"/>
            <a:ext cx="1470454" cy="1334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Basic Python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Programming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958589" y="4490864"/>
            <a:ext cx="1470454" cy="1334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Android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Development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435" y="5165331"/>
            <a:ext cx="1336135" cy="45130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340" y="5158129"/>
            <a:ext cx="889686" cy="6672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4613" y="3524253"/>
            <a:ext cx="1119139" cy="593528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0392179" y="1261992"/>
            <a:ext cx="1470454" cy="1334530"/>
            <a:chOff x="7821827" y="1149178"/>
            <a:chExt cx="1470454" cy="1334530"/>
          </a:xfrm>
        </p:grpSpPr>
        <p:sp>
          <p:nvSpPr>
            <p:cNvPr id="36" name="Rectangle 35"/>
            <p:cNvSpPr/>
            <p:nvPr/>
          </p:nvSpPr>
          <p:spPr>
            <a:xfrm>
              <a:off x="7821827" y="1149178"/>
              <a:ext cx="1470454" cy="1334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Web Pages Design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831" y="1816443"/>
              <a:ext cx="1158446" cy="541404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10389776" y="2876428"/>
            <a:ext cx="1470454" cy="1334530"/>
            <a:chOff x="7821827" y="1149178"/>
            <a:chExt cx="1470454" cy="1334530"/>
          </a:xfrm>
        </p:grpSpPr>
        <p:sp>
          <p:nvSpPr>
            <p:cNvPr id="39" name="Rectangle 38"/>
            <p:cNvSpPr/>
            <p:nvPr/>
          </p:nvSpPr>
          <p:spPr>
            <a:xfrm>
              <a:off x="7821827" y="1149178"/>
              <a:ext cx="1470454" cy="1334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HTML/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CSS/JS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8544" y="1776171"/>
              <a:ext cx="1158446" cy="541404"/>
            </a:xfrm>
            <a:prstGeom prst="rect">
              <a:avLst/>
            </a:prstGeom>
          </p:spPr>
        </p:pic>
      </p:grpSp>
      <p:sp>
        <p:nvSpPr>
          <p:cNvPr id="41" name="Rectangle 40"/>
          <p:cNvSpPr/>
          <p:nvPr/>
        </p:nvSpPr>
        <p:spPr>
          <a:xfrm>
            <a:off x="10389776" y="4498066"/>
            <a:ext cx="1470454" cy="1334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Advanced Python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4095" y="5165331"/>
            <a:ext cx="1336135" cy="45130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18064" y="4394200"/>
            <a:ext cx="1498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Student</a:t>
            </a:r>
            <a:endParaRPr lang="en-US" sz="3200" dirty="0"/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338378" y="42932"/>
            <a:ext cx="10131425" cy="1456267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Application Use Cases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02738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439771" y="1190725"/>
            <a:ext cx="4398002" cy="46551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378" y="42932"/>
            <a:ext cx="10131425" cy="1456267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Application Use Cases</a:t>
            </a:r>
            <a:endParaRPr lang="en-US" sz="5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7152432" y="1063291"/>
            <a:ext cx="4891787" cy="4705192"/>
            <a:chOff x="7152432" y="1337293"/>
            <a:chExt cx="4891787" cy="47051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52432" y="1337293"/>
              <a:ext cx="4891787" cy="45982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481116" y="2606298"/>
              <a:ext cx="1127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Avi</a:t>
              </a:r>
              <a:r>
                <a:rPr lang="en-US" dirty="0" smtClean="0"/>
                <a:t> Cohen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03926" y="2623258"/>
              <a:ext cx="988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Yael Dan</a:t>
              </a:r>
              <a:endParaRPr lang="en-US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797402" y="2606298"/>
              <a:ext cx="888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Tal Katz</a:t>
              </a:r>
              <a:endParaRPr lang="en-US" dirty="0" smtClean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63890" y="4117201"/>
              <a:ext cx="1109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Amir Levy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061986" y="4134161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Dana Ben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780176" y="4117201"/>
              <a:ext cx="923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Talia </a:t>
              </a:r>
              <a:r>
                <a:rPr lang="en-US" dirty="0" err="1" smtClean="0"/>
                <a:t>Ziv</a:t>
              </a:r>
              <a:endParaRPr lang="en-US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365034" y="5668550"/>
              <a:ext cx="1260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Nimrod Lev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148485" y="5673153"/>
              <a:ext cx="947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Meir </a:t>
              </a:r>
              <a:r>
                <a:rPr lang="en-US" dirty="0" err="1" smtClean="0"/>
                <a:t>Ziv</a:t>
              </a:r>
              <a:endParaRPr lang="en-US" dirty="0" smtClean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780176" y="5668550"/>
              <a:ext cx="960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Bar Saar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7520763" y="2533922"/>
            <a:ext cx="4219932" cy="3229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061985" y="1268425"/>
            <a:ext cx="2596697" cy="11426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60314" y="2681216"/>
            <a:ext cx="4098367" cy="26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83726" y="1226322"/>
            <a:ext cx="312989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2"/>
                </a:solidFill>
              </a:rPr>
              <a:t>Advanced Java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Instructor: John Doe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12/01/2018 </a:t>
            </a:r>
            <a:r>
              <a:rPr lang="mr-IN" b="1" dirty="0" smtClean="0">
                <a:solidFill>
                  <a:schemeClr val="bg1"/>
                </a:solidFill>
              </a:rPr>
              <a:t>–</a:t>
            </a:r>
            <a:r>
              <a:rPr lang="en-US" b="1" dirty="0" smtClean="0">
                <a:solidFill>
                  <a:schemeClr val="bg1"/>
                </a:solidFill>
              </a:rPr>
              <a:t> 9:00 </a:t>
            </a:r>
            <a:r>
              <a:rPr lang="mr-IN" b="1" dirty="0" smtClean="0">
                <a:solidFill>
                  <a:schemeClr val="bg1"/>
                </a:solidFill>
              </a:rPr>
              <a:t>–</a:t>
            </a:r>
            <a:r>
              <a:rPr lang="en-US" b="1" dirty="0" smtClean="0">
                <a:solidFill>
                  <a:schemeClr val="bg1"/>
                </a:solidFill>
              </a:rPr>
              <a:t> 17:00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13/01/2018 </a:t>
            </a:r>
            <a:r>
              <a:rPr lang="mr-IN" b="1" dirty="0" smtClean="0">
                <a:solidFill>
                  <a:schemeClr val="bg1"/>
                </a:solidFill>
              </a:rPr>
              <a:t>–</a:t>
            </a:r>
            <a:r>
              <a:rPr lang="en-US" b="1" dirty="0" smtClean="0">
                <a:solidFill>
                  <a:schemeClr val="bg1"/>
                </a:solidFill>
              </a:rPr>
              <a:t> 9:00 </a:t>
            </a:r>
            <a:r>
              <a:rPr lang="mr-IN" b="1" dirty="0" smtClean="0">
                <a:solidFill>
                  <a:schemeClr val="bg1"/>
                </a:solidFill>
              </a:rPr>
              <a:t>–</a:t>
            </a:r>
            <a:r>
              <a:rPr lang="en-US" b="1" dirty="0" smtClean="0">
                <a:solidFill>
                  <a:schemeClr val="bg1"/>
                </a:solidFill>
              </a:rPr>
              <a:t> 17:00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560314" y="3204085"/>
            <a:ext cx="4098367" cy="26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560314" y="3702359"/>
            <a:ext cx="4098367" cy="26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560314" y="4212531"/>
            <a:ext cx="4098367" cy="26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20763" y="1263924"/>
            <a:ext cx="918902" cy="1147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560314" y="4680774"/>
            <a:ext cx="4098367" cy="26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027" y="1232399"/>
            <a:ext cx="1200807" cy="1200807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505164" y="2857985"/>
            <a:ext cx="1642757" cy="1621638"/>
            <a:chOff x="420792" y="2142836"/>
            <a:chExt cx="2333745" cy="2595549"/>
          </a:xfrm>
        </p:grpSpPr>
        <p:sp>
          <p:nvSpPr>
            <p:cNvPr id="34" name="Oval 33"/>
            <p:cNvSpPr/>
            <p:nvPr/>
          </p:nvSpPr>
          <p:spPr>
            <a:xfrm>
              <a:off x="420792" y="2142836"/>
              <a:ext cx="2333745" cy="25955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1" y="2509019"/>
              <a:ext cx="1847081" cy="184708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6" name="TextBox 35"/>
          <p:cNvSpPr txBox="1"/>
          <p:nvPr/>
        </p:nvSpPr>
        <p:spPr>
          <a:xfrm>
            <a:off x="3477266" y="3644716"/>
            <a:ext cx="293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Register Courses</a:t>
            </a:r>
          </a:p>
        </p:txBody>
      </p:sp>
      <p:sp>
        <p:nvSpPr>
          <p:cNvPr id="41" name="Right Arrow 40"/>
          <p:cNvSpPr/>
          <p:nvPr/>
        </p:nvSpPr>
        <p:spPr>
          <a:xfrm rot="815142">
            <a:off x="2173641" y="4397779"/>
            <a:ext cx="5223191" cy="4896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18064" y="4394200"/>
            <a:ext cx="1498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Student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280" y="5019677"/>
            <a:ext cx="2373108" cy="70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0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4300"/>
            <a:ext cx="10131425" cy="1456267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Bonus Features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570567"/>
            <a:ext cx="10131425" cy="3649133"/>
          </a:xfrm>
        </p:spPr>
        <p:txBody>
          <a:bodyPr anchor="t">
            <a:normAutofit lnSpcReduction="10000"/>
          </a:bodyPr>
          <a:lstStyle/>
          <a:p>
            <a:r>
              <a:rPr lang="en-US" sz="3200" dirty="0" smtClean="0"/>
              <a:t>Enable both Viewing (on site) and</a:t>
            </a:r>
            <a:r>
              <a:rPr lang="en-US" sz="3200" dirty="0" smtClean="0"/>
              <a:t> Downloading Course Content Files</a:t>
            </a:r>
            <a:endParaRPr lang="en-US" sz="3200" dirty="0" smtClean="0"/>
          </a:p>
          <a:p>
            <a:r>
              <a:rPr lang="en-US" sz="3200" dirty="0" smtClean="0"/>
              <a:t>Search for a course via search bar (on the left navigation bar)</a:t>
            </a:r>
          </a:p>
          <a:p>
            <a:r>
              <a:rPr lang="en-US" sz="3200" dirty="0" smtClean="0"/>
              <a:t>Implement a Message Board per course for interactions between Students and Instructors</a:t>
            </a:r>
            <a:endParaRPr lang="en-US" sz="3200" dirty="0" smtClean="0"/>
          </a:p>
          <a:p>
            <a:r>
              <a:rPr lang="en-US" sz="3200" dirty="0" smtClean="0"/>
              <a:t>Responsive web </a:t>
            </a:r>
            <a:r>
              <a:rPr lang="en-US" sz="3200" dirty="0" smtClean="0"/>
              <a:t>interface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2203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104</TotalTime>
  <Words>324</Words>
  <Application>Microsoft Macintosh PowerPoint</Application>
  <PresentationFormat>Widescreen</PresentationFormat>
  <Paragraphs>126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Mangal</vt:lpstr>
      <vt:lpstr>Arial</vt:lpstr>
      <vt:lpstr>Celestial</vt:lpstr>
      <vt:lpstr>Course Management System</vt:lpstr>
      <vt:lpstr>PowerPoint Presentation</vt:lpstr>
      <vt:lpstr>PowerPoint Presentation</vt:lpstr>
      <vt:lpstr>Application Use Cases</vt:lpstr>
      <vt:lpstr>Application Use Cases</vt:lpstr>
      <vt:lpstr>Application Use Cases</vt:lpstr>
      <vt:lpstr>Application Use Cases</vt:lpstr>
      <vt:lpstr>Application Use Cases</vt:lpstr>
      <vt:lpstr>Bonus Features</vt:lpstr>
      <vt:lpstr>Questions?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Organizational Course Management System</dc:title>
  <dc:creator>Almog Laktivi</dc:creator>
  <cp:lastModifiedBy>Yotam Avivi</cp:lastModifiedBy>
  <cp:revision>24</cp:revision>
  <dcterms:created xsi:type="dcterms:W3CDTF">2017-10-18T06:57:52Z</dcterms:created>
  <dcterms:modified xsi:type="dcterms:W3CDTF">2017-10-21T22:23:15Z</dcterms:modified>
</cp:coreProperties>
</file>